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6858000" cy="9144000" type="screen4x3"/>
  <p:notesSz cx="6794500" cy="99187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5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4EE02-B059-4836-BDBD-3CB64F89D902}" type="datetimeFigureOut">
              <a:rPr lang="cs-CZ" smtClean="0"/>
              <a:pPr/>
              <a:t>22. 8. 2014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001838" y="744538"/>
            <a:ext cx="2790825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1700"/>
            <a:ext cx="5435600" cy="4462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18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218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43DF69-5A96-4B9C-B6A1-AEC10F5F96B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3DF69-5A96-4B9C-B6A1-AEC10F5F96B6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22. 8. 2014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22. 8. 2014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22. 8. 2014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22. 8. 2014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22. 8. 2014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22. 8. 2014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22. 8. 2014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22. 8. 2014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22. 8. 2014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22. 8. 2014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22. 8. 2014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22. 8. 2014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Brigadnici52\Desktop\pictures\podklady pro reklamu\nabidka_LP_210x29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858000" cy="9361040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0" y="7380312"/>
            <a:ext cx="6858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4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cs-CZ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 </a:t>
            </a:r>
            <a:r>
              <a:rPr lang="cs-CZ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PŘÍPADĚ ZÁJMU VOLEJTE</a:t>
            </a:r>
          </a:p>
          <a:p>
            <a:pPr algn="ctr"/>
            <a:r>
              <a:rPr lang="cs-CZ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725 426 040</a:t>
            </a:r>
            <a:endParaRPr lang="cs-CZ" sz="4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2555776"/>
            <a:ext cx="6858000" cy="5801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5400" b="1" dirty="0" smtClean="0"/>
              <a:t>POMOCNÝ DĚLNÍK</a:t>
            </a:r>
            <a:endParaRPr lang="cs-CZ" sz="5400" b="1" dirty="0" smtClean="0"/>
          </a:p>
          <a:p>
            <a:pPr algn="ctr"/>
            <a:r>
              <a:rPr lang="cs-CZ" sz="2800" b="1" dirty="0" smtClean="0"/>
              <a:t>IVANČICE</a:t>
            </a:r>
            <a:endParaRPr lang="cs-CZ" sz="2800" b="1" dirty="0" smtClean="0"/>
          </a:p>
          <a:p>
            <a:pPr algn="ctr"/>
            <a:endParaRPr lang="cs-CZ" sz="700" b="1" dirty="0" smtClean="0"/>
          </a:p>
          <a:p>
            <a:pPr algn="ctr"/>
            <a:r>
              <a:rPr lang="cs-CZ" sz="2400" b="1" dirty="0" smtClean="0"/>
              <a:t>NABÍZÍME:</a:t>
            </a:r>
          </a:p>
          <a:p>
            <a:pPr algn="ctr"/>
            <a:r>
              <a:rPr lang="cs-CZ" sz="2400" b="1" u="sng" dirty="0" smtClean="0"/>
              <a:t>PRÁCI NA HLAVNÍ PRACOVNÍ POMĚR</a:t>
            </a:r>
          </a:p>
          <a:p>
            <a:pPr algn="ctr"/>
            <a:r>
              <a:rPr lang="cs-CZ" sz="2400" b="1" dirty="0" smtClean="0"/>
              <a:t>mzda </a:t>
            </a:r>
            <a:r>
              <a:rPr lang="cs-CZ" sz="2400" b="1" dirty="0" smtClean="0"/>
              <a:t>13 </a:t>
            </a:r>
            <a:r>
              <a:rPr lang="cs-CZ" sz="2400" b="1" dirty="0" smtClean="0"/>
              <a:t>5</a:t>
            </a:r>
            <a:r>
              <a:rPr lang="cs-CZ" sz="2400" b="1" dirty="0" smtClean="0"/>
              <a:t>00 </a:t>
            </a:r>
            <a:r>
              <a:rPr lang="cs-CZ" sz="2400" b="1" dirty="0" smtClean="0"/>
              <a:t>Kč – </a:t>
            </a:r>
            <a:r>
              <a:rPr lang="cs-CZ" sz="2400" b="1" dirty="0" smtClean="0"/>
              <a:t>14 </a:t>
            </a:r>
            <a:r>
              <a:rPr lang="cs-CZ" sz="2400" b="1" dirty="0" smtClean="0"/>
              <a:t>000 </a:t>
            </a:r>
            <a:r>
              <a:rPr lang="cs-CZ" sz="2400" b="1" dirty="0" smtClean="0"/>
              <a:t>Kč</a:t>
            </a:r>
          </a:p>
          <a:p>
            <a:pPr algn="ctr"/>
            <a:r>
              <a:rPr lang="cs-CZ" sz="2400" b="1" dirty="0" smtClean="0"/>
              <a:t>+ výkonnostní bonusy</a:t>
            </a:r>
            <a:endParaRPr lang="cs-CZ" sz="2400" b="1" dirty="0" smtClean="0"/>
          </a:p>
          <a:p>
            <a:pPr algn="ctr"/>
            <a:r>
              <a:rPr lang="cs-CZ" sz="2400" b="1" dirty="0" smtClean="0"/>
              <a:t>Stravenky v hodnotě 70,- Kč</a:t>
            </a:r>
            <a:endParaRPr lang="cs-CZ" sz="2400" b="1" dirty="0" smtClean="0"/>
          </a:p>
          <a:p>
            <a:pPr algn="ctr"/>
            <a:r>
              <a:rPr lang="cs-CZ" sz="2400" b="1" dirty="0" smtClean="0"/>
              <a:t>Možnost vyplácení </a:t>
            </a:r>
            <a:r>
              <a:rPr lang="cs-CZ" sz="2400" b="1" dirty="0" smtClean="0"/>
              <a:t>záloh</a:t>
            </a:r>
            <a:endParaRPr lang="cs-CZ" sz="1600" b="1" dirty="0" smtClean="0"/>
          </a:p>
          <a:p>
            <a:pPr algn="ctr"/>
            <a:endParaRPr lang="cs-CZ" sz="1100" b="1" dirty="0" smtClean="0"/>
          </a:p>
          <a:p>
            <a:pPr algn="ctr"/>
            <a:r>
              <a:rPr lang="cs-CZ" sz="2000" b="1" dirty="0" smtClean="0"/>
              <a:t>POŽADUJEME</a:t>
            </a:r>
            <a:r>
              <a:rPr lang="cs-CZ" sz="2000" b="1" dirty="0" smtClean="0"/>
              <a:t>:</a:t>
            </a:r>
          </a:p>
          <a:p>
            <a:pPr algn="ctr"/>
            <a:r>
              <a:rPr lang="cs-CZ" sz="2000" b="1" dirty="0" smtClean="0"/>
              <a:t>Manuální zručnost a preciznost</a:t>
            </a:r>
          </a:p>
          <a:p>
            <a:pPr algn="ctr"/>
            <a:r>
              <a:rPr lang="cs-CZ" sz="2000" b="1" dirty="0" smtClean="0"/>
              <a:t>Ochotu pracovat na </a:t>
            </a:r>
            <a:r>
              <a:rPr lang="cs-CZ" sz="2000" b="1" dirty="0" smtClean="0"/>
              <a:t>2 </a:t>
            </a:r>
            <a:r>
              <a:rPr lang="cs-CZ" sz="2000" b="1" dirty="0" smtClean="0"/>
              <a:t>směnný provoz</a:t>
            </a:r>
          </a:p>
          <a:p>
            <a:pPr algn="ctr"/>
            <a:r>
              <a:rPr lang="cs-CZ" sz="2000" b="1" dirty="0" smtClean="0"/>
              <a:t>Trestní </a:t>
            </a:r>
            <a:r>
              <a:rPr lang="cs-CZ" sz="2000" b="1" dirty="0" smtClean="0"/>
              <a:t>bezúhonnost</a:t>
            </a:r>
          </a:p>
          <a:p>
            <a:pPr algn="ctr"/>
            <a:r>
              <a:rPr lang="cs-CZ" sz="2000" b="1" dirty="0" smtClean="0"/>
              <a:t>Zkušenost s prací se dřevem výhodou – nikoliv podmínkou!</a:t>
            </a:r>
            <a:endParaRPr lang="cs-CZ" sz="2000" b="1" dirty="0" smtClean="0"/>
          </a:p>
          <a:p>
            <a:pPr algn="ctr"/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0" y="8676456"/>
            <a:ext cx="6857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sz="2800" b="1" cap="all" dirty="0">
              <a:ln w="0"/>
              <a:solidFill>
                <a:schemeClr val="tx2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62</Words>
  <Application>Microsoft Office PowerPoint</Application>
  <PresentationFormat>Předvádění na obrazovce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Snímek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Brigadnici52</dc:creator>
  <cp:lastModifiedBy>Jenes</cp:lastModifiedBy>
  <cp:revision>25</cp:revision>
  <dcterms:created xsi:type="dcterms:W3CDTF">2012-10-20T12:06:51Z</dcterms:created>
  <dcterms:modified xsi:type="dcterms:W3CDTF">2014-08-22T07:31:10Z</dcterms:modified>
</cp:coreProperties>
</file>